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176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B03D-C58E-4B16-B164-AD3B3AE8BE5A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8431-4EF5-4206-8342-F23FF7674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B03D-C58E-4B16-B164-AD3B3AE8BE5A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8431-4EF5-4206-8342-F23FF7674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B03D-C58E-4B16-B164-AD3B3AE8BE5A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8431-4EF5-4206-8342-F23FF7674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B03D-C58E-4B16-B164-AD3B3AE8BE5A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8431-4EF5-4206-8342-F23FF7674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B03D-C58E-4B16-B164-AD3B3AE8BE5A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8431-4EF5-4206-8342-F23FF7674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B03D-C58E-4B16-B164-AD3B3AE8BE5A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8431-4EF5-4206-8342-F23FF7674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B03D-C58E-4B16-B164-AD3B3AE8BE5A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8431-4EF5-4206-8342-F23FF7674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B03D-C58E-4B16-B164-AD3B3AE8BE5A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8431-4EF5-4206-8342-F23FF7674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B03D-C58E-4B16-B164-AD3B3AE8BE5A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8431-4EF5-4206-8342-F23FF7674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B03D-C58E-4B16-B164-AD3B3AE8BE5A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8431-4EF5-4206-8342-F23FF7674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B03D-C58E-4B16-B164-AD3B3AE8BE5A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8431-4EF5-4206-8342-F23FF7674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5B03D-C58E-4B16-B164-AD3B3AE8BE5A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38431-4EF5-4206-8342-F23FF7674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slide" Target="slide9.xml"/><Relationship Id="rId4" Type="http://schemas.openxmlformats.org/officeDocument/2006/relationships/image" Target="../media/image4.jpeg"/><Relationship Id="rId9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slide" Target="slide9.xml"/><Relationship Id="rId4" Type="http://schemas.openxmlformats.org/officeDocument/2006/relationships/image" Target="../media/image8.png"/><Relationship Id="rId9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7.png"/><Relationship Id="rId7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slide" Target="slide9.xml"/><Relationship Id="rId4" Type="http://schemas.openxmlformats.org/officeDocument/2006/relationships/image" Target="../media/image12.jpeg"/><Relationship Id="rId9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10" Type="http://schemas.openxmlformats.org/officeDocument/2006/relationships/slide" Target="slide9.xml"/><Relationship Id="rId4" Type="http://schemas.openxmlformats.org/officeDocument/2006/relationships/image" Target="../media/image16.jpeg"/><Relationship Id="rId9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7.png"/><Relationship Id="rId7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10" Type="http://schemas.openxmlformats.org/officeDocument/2006/relationships/slide" Target="slide9.xml"/><Relationship Id="rId4" Type="http://schemas.openxmlformats.org/officeDocument/2006/relationships/image" Target="../media/image20.png"/><Relationship Id="rId9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7.png"/><Relationship Id="rId7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10" Type="http://schemas.openxmlformats.org/officeDocument/2006/relationships/slide" Target="slide9.xml"/><Relationship Id="rId4" Type="http://schemas.openxmlformats.org/officeDocument/2006/relationships/image" Target="../media/image24.png"/><Relationship Id="rId9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7.png"/><Relationship Id="rId7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Work\Desktop\pngtree-fire-knowledge-publicity-poster-board-background-material-image_1272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4" r="3856"/>
          <a:stretch/>
        </p:blipFill>
        <p:spPr bwMode="auto">
          <a:xfrm>
            <a:off x="1" y="0"/>
            <a:ext cx="9184976" cy="686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052078" y="1304764"/>
            <a:ext cx="7120322" cy="22682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solidFill>
                  <a:schemeClr val="bg2">
                    <a:lumMod val="10000"/>
                  </a:schemeClr>
                </a:solidFill>
                <a:latin typeface="Constantia" pitchFamily="18" charset="0"/>
              </a:rPr>
              <a:t>«Четвертый лишний»</a:t>
            </a:r>
          </a:p>
          <a:p>
            <a:pPr algn="ctr"/>
            <a:endParaRPr lang="ru-RU" b="1" dirty="0">
              <a:solidFill>
                <a:schemeClr val="bg2">
                  <a:lumMod val="10000"/>
                </a:schemeClr>
              </a:solidFill>
              <a:latin typeface="Constantia" pitchFamily="18" charset="0"/>
            </a:endParaRPr>
          </a:p>
          <a:p>
            <a:pPr algn="ctr"/>
            <a:endParaRPr lang="ru-RU" b="1" dirty="0" smtClean="0">
              <a:solidFill>
                <a:schemeClr val="bg2">
                  <a:lumMod val="10000"/>
                </a:schemeClr>
              </a:solidFill>
              <a:latin typeface="Constantia" pitchFamily="18" charset="0"/>
            </a:endParaRPr>
          </a:p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onstantia" pitchFamily="18" charset="0"/>
              </a:rPr>
              <a:t>Найди лишний предмет, который может вызвать пожар. Если предмет определен </a:t>
            </a:r>
            <a:r>
              <a:rPr lang="ru-RU" b="1" smtClean="0">
                <a:solidFill>
                  <a:schemeClr val="bg2">
                    <a:lumMod val="10000"/>
                  </a:schemeClr>
                </a:solidFill>
                <a:latin typeface="Constantia" pitchFamily="18" charset="0"/>
              </a:rPr>
              <a:t>верно, он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onstantia" pitchFamily="18" charset="0"/>
              </a:rPr>
              <a:t>исчезает.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Constantia" pitchFamily="18" charset="0"/>
            </a:endParaRPr>
          </a:p>
        </p:txBody>
      </p:sp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3478646" y="4221088"/>
            <a:ext cx="2088232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играть</a:t>
            </a:r>
            <a:endParaRPr lang="ru-RU" b="1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75656" y="836712"/>
          <a:ext cx="6096000" cy="51519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259228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729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расческа" descr="C:\Users\MAX\Desktop\-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908720"/>
            <a:ext cx="2448272" cy="2448272"/>
          </a:xfrm>
          <a:prstGeom prst="rect">
            <a:avLst/>
          </a:prstGeom>
          <a:noFill/>
        </p:spPr>
      </p:pic>
      <p:pic>
        <p:nvPicPr>
          <p:cNvPr id="1027" name="кастрюля" descr="C:\Users\MAX\Desktop\613cfe07a22da823b7ba60968c73ab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980728"/>
            <a:ext cx="2505329" cy="2232248"/>
          </a:xfrm>
          <a:prstGeom prst="rect">
            <a:avLst/>
          </a:prstGeom>
          <a:noFill/>
        </p:spPr>
      </p:pic>
      <p:pic>
        <p:nvPicPr>
          <p:cNvPr id="1028" name="стол" descr="C:\Users\MAX\Desktop\TB2r7CrcFXXXXa5XpXXXXXXXXXX_!!2055494180.jpg"/>
          <p:cNvPicPr>
            <a:picLocks noChangeAspect="1" noChangeArrowheads="1"/>
          </p:cNvPicPr>
          <p:nvPr/>
        </p:nvPicPr>
        <p:blipFill>
          <a:blip r:embed="rId5" cstate="print"/>
          <a:srcRect t="10000"/>
          <a:stretch>
            <a:fillRect/>
          </a:stretch>
        </p:blipFill>
        <p:spPr bwMode="auto">
          <a:xfrm>
            <a:off x="1907704" y="3717032"/>
            <a:ext cx="2160240" cy="1944216"/>
          </a:xfrm>
          <a:prstGeom prst="rect">
            <a:avLst/>
          </a:prstGeom>
          <a:noFill/>
        </p:spPr>
      </p:pic>
      <p:pic>
        <p:nvPicPr>
          <p:cNvPr id="1029" name="утюг" descr="C:\Users\MAX\Desktop\iron-clipart-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3717032"/>
            <a:ext cx="2502952" cy="2160240"/>
          </a:xfrm>
          <a:prstGeom prst="rect">
            <a:avLst/>
          </a:prstGeom>
          <a:noFill/>
        </p:spPr>
      </p:pic>
      <p:pic>
        <p:nvPicPr>
          <p:cNvPr id="8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212976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284984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589240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>
            <a:hlinkClick r:id="rId8" action="ppaction://hlinksldjump"/>
          </p:cNvPr>
          <p:cNvSpPr/>
          <p:nvPr/>
        </p:nvSpPr>
        <p:spPr>
          <a:xfrm>
            <a:off x="1455748" y="6160319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далее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4" name="Скругленный прямоугольник 13">
            <a:hlinkClick r:id="rId9" action="ppaction://hlinksldjump"/>
          </p:cNvPr>
          <p:cNvSpPr/>
          <p:nvPr/>
        </p:nvSpPr>
        <p:spPr>
          <a:xfrm>
            <a:off x="3707904" y="6160321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в начало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5" name="Скругленный прямоугольник 14">
            <a:hlinkClick r:id="rId10" action="ppaction://hlinksldjump"/>
          </p:cNvPr>
          <p:cNvSpPr/>
          <p:nvPr/>
        </p:nvSpPr>
        <p:spPr>
          <a:xfrm>
            <a:off x="5968680" y="6160320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завершить</a:t>
            </a:r>
            <a:endParaRPr lang="ru-RU" b="1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75656" y="836712"/>
          <a:ext cx="6096000" cy="51519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259228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729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212976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284984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589240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свеча" descr="C:\Users\Work\Desktop\sailing-760342_12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883230"/>
            <a:ext cx="1758487" cy="196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книга" descr="C:\Users\Work\Desktop\1593790044_54-p-knigi-na-belom-fone-8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830" y="1171441"/>
            <a:ext cx="2378279" cy="1906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ваза" descr="C:\Users\Work\Desktop\10628.7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601" y="807593"/>
            <a:ext cx="2270125" cy="227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ведро" descr="C:\Users\Work\Desktop\buck-308701_128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887" y="3883230"/>
            <a:ext cx="1972839" cy="1643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>
            <a:hlinkClick r:id="rId8" action="ppaction://hlinksldjump"/>
          </p:cNvPr>
          <p:cNvSpPr/>
          <p:nvPr/>
        </p:nvSpPr>
        <p:spPr>
          <a:xfrm>
            <a:off x="1455748" y="6160319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далее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2" name="Скругленный прямоугольник 11">
            <a:hlinkClick r:id="rId9" action="ppaction://hlinksldjump"/>
          </p:cNvPr>
          <p:cNvSpPr/>
          <p:nvPr/>
        </p:nvSpPr>
        <p:spPr>
          <a:xfrm>
            <a:off x="3707904" y="6160321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в начало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3" name="Скругленный прямоугольник 12">
            <a:hlinkClick r:id="rId10" action="ppaction://hlinksldjump"/>
          </p:cNvPr>
          <p:cNvSpPr/>
          <p:nvPr/>
        </p:nvSpPr>
        <p:spPr>
          <a:xfrm>
            <a:off x="5968680" y="6160320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завершить</a:t>
            </a:r>
            <a:endParaRPr lang="ru-RU" b="1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75656" y="836712"/>
          <a:ext cx="6096000" cy="51519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259228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729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589240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284984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589240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портфель" descr="C:\Users\Work\Desktop\jump-from-paper-ryukzak-spaceman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202" y="842060"/>
            <a:ext cx="2442924" cy="244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ковер" descr="C:\Users\Work\Desktop\33x33-geo-b-1-400x40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0" t="16840" r="6374" b="13023"/>
          <a:stretch/>
        </p:blipFill>
        <p:spPr bwMode="auto">
          <a:xfrm>
            <a:off x="5037332" y="3748082"/>
            <a:ext cx="2256664" cy="184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картина" descr="C:\Users\Work\Desktop\1zn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737515"/>
            <a:ext cx="2294359" cy="187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зажигалка" descr="C:\Users\Work\Desktop\1556509_11.jpe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59"/>
          <a:stretch/>
        </p:blipFill>
        <p:spPr bwMode="auto">
          <a:xfrm>
            <a:off x="1823553" y="867226"/>
            <a:ext cx="2606675" cy="250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14">
            <a:hlinkClick r:id="rId8" action="ppaction://hlinksldjump"/>
          </p:cNvPr>
          <p:cNvSpPr/>
          <p:nvPr/>
        </p:nvSpPr>
        <p:spPr>
          <a:xfrm>
            <a:off x="1455748" y="6160319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далее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6" name="Скругленный прямоугольник 15">
            <a:hlinkClick r:id="rId9" action="ppaction://hlinksldjump"/>
          </p:cNvPr>
          <p:cNvSpPr/>
          <p:nvPr/>
        </p:nvSpPr>
        <p:spPr>
          <a:xfrm>
            <a:off x="3707904" y="6160321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в начало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7" name="Скругленный прямоугольник 16">
            <a:hlinkClick r:id="rId10" action="ppaction://hlinksldjump"/>
          </p:cNvPr>
          <p:cNvSpPr/>
          <p:nvPr/>
        </p:nvSpPr>
        <p:spPr>
          <a:xfrm>
            <a:off x="5968680" y="6160320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завершить</a:t>
            </a:r>
            <a:endParaRPr lang="ru-RU" b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55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75656" y="836712"/>
          <a:ext cx="6096000" cy="51519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259228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729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589240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007" y="3159503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589240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чайник" descr="C:\Users\Work\Desktop\img_56d57f548d63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48044"/>
            <a:ext cx="2683577" cy="231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медведь" descr="C:\Users\Work\Desktop\175612_myagkaya-igrushka-aurora-medved-sidyachiy-615-89-615-8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5" t="9909" r="14080" b="13611"/>
          <a:stretch/>
        </p:blipFill>
        <p:spPr bwMode="auto">
          <a:xfrm>
            <a:off x="2033127" y="928318"/>
            <a:ext cx="1828800" cy="223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графин" descr="C:\Users\Work\Downloads\pitcher-jug-vase-computer-icons-container-155329-removebg-preview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054" y="3705273"/>
            <a:ext cx="174925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чашка" descr="C:\Users\Work\Downloads\png-transparent-cafe-coffee-cup-tea-coffee-food-cafe-tea-removebg-preview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126" y="3705274"/>
            <a:ext cx="1918911" cy="183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>
            <a:hlinkClick r:id="rId8" action="ppaction://hlinksldjump"/>
          </p:cNvPr>
          <p:cNvSpPr/>
          <p:nvPr/>
        </p:nvSpPr>
        <p:spPr>
          <a:xfrm>
            <a:off x="1455748" y="6160319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далее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7" name="Скругленный прямоугольник 16">
            <a:hlinkClick r:id="rId9" action="ppaction://hlinksldjump"/>
          </p:cNvPr>
          <p:cNvSpPr/>
          <p:nvPr/>
        </p:nvSpPr>
        <p:spPr>
          <a:xfrm>
            <a:off x="3707904" y="6160321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в начало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8" name="Скругленный прямоугольник 17">
            <a:hlinkClick r:id="rId10" action="ppaction://hlinksldjump"/>
          </p:cNvPr>
          <p:cNvSpPr/>
          <p:nvPr/>
        </p:nvSpPr>
        <p:spPr>
          <a:xfrm>
            <a:off x="5968680" y="6160320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завершить</a:t>
            </a:r>
            <a:endParaRPr lang="ru-RU" b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03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75656" y="836712"/>
          <a:ext cx="6096000" cy="51519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259228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729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589240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007" y="3159503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159503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пианино" descr="C:\Users\Work\Desktop\1607233447_1095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118" y="1011356"/>
            <a:ext cx="2300388" cy="205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ложка" descr="C:\Users\Work\Desktop\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781" y="992442"/>
            <a:ext cx="2572116" cy="201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спички" descr="C:\Users\Work\Downloads\sm-removebg-preview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17031"/>
            <a:ext cx="2522773" cy="252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часы" descr="C:\Users\Work\Downloads\kissclipart-wall-clock-clipart-photography-convite-clip-art-bd54bab5d1252bd4-removebg-preview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19" y="3717031"/>
            <a:ext cx="1860786" cy="190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>
            <a:hlinkClick r:id="rId8" action="ppaction://hlinksldjump"/>
          </p:cNvPr>
          <p:cNvSpPr/>
          <p:nvPr/>
        </p:nvSpPr>
        <p:spPr>
          <a:xfrm>
            <a:off x="1455748" y="6160319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далее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7" name="Скругленный прямоугольник 16">
            <a:hlinkClick r:id="rId9" action="ppaction://hlinksldjump"/>
          </p:cNvPr>
          <p:cNvSpPr/>
          <p:nvPr/>
        </p:nvSpPr>
        <p:spPr>
          <a:xfrm>
            <a:off x="3707904" y="6160321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в начало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8" name="Скругленный прямоугольник 17">
            <a:hlinkClick r:id="rId10" action="ppaction://hlinksldjump"/>
          </p:cNvPr>
          <p:cNvSpPr/>
          <p:nvPr/>
        </p:nvSpPr>
        <p:spPr>
          <a:xfrm>
            <a:off x="5968680" y="6160320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завершить</a:t>
            </a:r>
            <a:endParaRPr lang="ru-RU" b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7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75656" y="836712"/>
          <a:ext cx="6096000" cy="51519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259228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729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129" y="5589240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007" y="3159503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159503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мыло" descr="C:\Users\Work\Desktop\Мыло-картинка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" t="5766" r="-1" b="6741"/>
          <a:stretch/>
        </p:blipFill>
        <p:spPr bwMode="auto">
          <a:xfrm>
            <a:off x="4806779" y="3805881"/>
            <a:ext cx="2717550" cy="165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подушка" descr="C:\Users\Work\Desktop\590521561946_0-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" t="8163" r="4412" b="4268"/>
          <a:stretch/>
        </p:blipFill>
        <p:spPr bwMode="auto">
          <a:xfrm>
            <a:off x="5004048" y="908720"/>
            <a:ext cx="2181625" cy="204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шарик" descr="C:\Users\Work\Downloads\car-toy-balloon-general-motors-ford-motor-company-car-png-clip-art-removebg-preview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21734"/>
            <a:ext cx="2448272" cy="214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эл.плита" descr="C:\Users\Work\Downloads\kisspng-furnace-cartoon-gas-stove-clip-art-cartoon-vector-png-gas-stove-5a83bab0a5c410.477907201518582448679-removebg-preview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873" y="3786030"/>
            <a:ext cx="2899307" cy="186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>
            <a:hlinkClick r:id="rId8" action="ppaction://hlinksldjump"/>
          </p:cNvPr>
          <p:cNvSpPr/>
          <p:nvPr/>
        </p:nvSpPr>
        <p:spPr>
          <a:xfrm>
            <a:off x="1455748" y="6160319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далее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7" name="Скругленный прямоугольник 16">
            <a:hlinkClick r:id="rId9" action="ppaction://hlinksldjump"/>
          </p:cNvPr>
          <p:cNvSpPr/>
          <p:nvPr/>
        </p:nvSpPr>
        <p:spPr>
          <a:xfrm>
            <a:off x="3707904" y="6160321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в начало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8" name="Скругленный прямоугольник 17">
            <a:hlinkClick r:id="rId10" action="ppaction://hlinksldjump"/>
          </p:cNvPr>
          <p:cNvSpPr/>
          <p:nvPr/>
        </p:nvSpPr>
        <p:spPr>
          <a:xfrm>
            <a:off x="5968680" y="6160320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завершить</a:t>
            </a:r>
            <a:endParaRPr lang="ru-RU" b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49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75656" y="836712"/>
          <a:ext cx="6096000" cy="51519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259228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729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587" y="5457302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007" y="3159503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Work\Desktop\VBlyWqwnRa4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159503"/>
            <a:ext cx="595040" cy="39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карандаш" descr="C:\Users\Work\Desktop\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906" y="908111"/>
            <a:ext cx="2352401" cy="223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пож.шланг" descr="C:\Users\Work\Desktop\HTB1OIdnRVXXXXb5XXXXq6xXFXXX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659" y="3774090"/>
            <a:ext cx="2636896" cy="168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диван" descr="C:\Users\Work\Desktop\settee-147701_128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949" y="1133264"/>
            <a:ext cx="2804406" cy="178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телевизор" descr="C:\Users\Work\Downloads\телевидение-иллюстрации-шаржа-установленное-15027077-removebg-preview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360" y="3645024"/>
            <a:ext cx="3130615" cy="234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14">
            <a:hlinkClick r:id="rId8" action="ppaction://hlinksldjump"/>
          </p:cNvPr>
          <p:cNvSpPr/>
          <p:nvPr/>
        </p:nvSpPr>
        <p:spPr>
          <a:xfrm>
            <a:off x="1455748" y="6160319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далее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6" name="Скругленный прямоугольник 15">
            <a:hlinkClick r:id="rId9" action="ppaction://hlinksldjump"/>
          </p:cNvPr>
          <p:cNvSpPr/>
          <p:nvPr/>
        </p:nvSpPr>
        <p:spPr>
          <a:xfrm>
            <a:off x="3707904" y="6160321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в начало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17" name="Скругленный прямоугольник 16">
            <a:hlinkClick r:id="rId8" action="ppaction://hlinksldjump"/>
          </p:cNvPr>
          <p:cNvSpPr/>
          <p:nvPr/>
        </p:nvSpPr>
        <p:spPr>
          <a:xfrm>
            <a:off x="5968680" y="6160320"/>
            <a:ext cx="1604084" cy="5700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nstantia" pitchFamily="18" charset="0"/>
              </a:rPr>
              <a:t>завершить</a:t>
            </a:r>
            <a:endParaRPr lang="ru-RU" b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49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Work\Desktop\hello_html_m7f59e0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626"/>
            <a:ext cx="91440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7744" y="1568671"/>
            <a:ext cx="46085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ИГРА ОКОНЧЕНА!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МОЛОДЦЫ!</a:t>
            </a:r>
          </a:p>
          <a:p>
            <a:pPr algn="ctr"/>
            <a:endParaRPr lang="ru-RU" sz="2000" b="1" dirty="0">
              <a:solidFill>
                <a:srgbClr val="C00000"/>
              </a:solidFill>
            </a:endParaRPr>
          </a:p>
          <a:p>
            <a:pPr algn="ctr"/>
            <a:endParaRPr lang="ru-RU" sz="2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СОБЛЮДАЙТЕ ПРАВИЛА ПОЖАРНОЙ БЕЗОПАСНОСТИ!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81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60</Words>
  <Application>Microsoft Office PowerPoint</Application>
  <PresentationFormat>Экран (4:3)</PresentationFormat>
  <Paragraphs>123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MAX</dc:creator>
  <cp:lastModifiedBy>Лено-</cp:lastModifiedBy>
  <cp:revision>15</cp:revision>
  <dcterms:created xsi:type="dcterms:W3CDTF">2022-04-12T17:35:54Z</dcterms:created>
  <dcterms:modified xsi:type="dcterms:W3CDTF">2022-06-16T18:53:37Z</dcterms:modified>
</cp:coreProperties>
</file>